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331" r:id="rId4"/>
    <p:sldId id="325" r:id="rId5"/>
    <p:sldId id="332" r:id="rId6"/>
    <p:sldId id="333" r:id="rId7"/>
    <p:sldId id="344" r:id="rId8"/>
    <p:sldId id="347" r:id="rId9"/>
    <p:sldId id="345" r:id="rId10"/>
    <p:sldId id="346" r:id="rId11"/>
    <p:sldId id="348" r:id="rId12"/>
    <p:sldId id="349" r:id="rId13"/>
    <p:sldId id="350" r:id="rId14"/>
    <p:sldId id="351" r:id="rId15"/>
    <p:sldId id="352" r:id="rId16"/>
    <p:sldId id="327" r:id="rId17"/>
    <p:sldId id="35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FA3776-99D7-4C5C-940C-5F6521901C95}" v="317" dt="2023-03-18T18:54:17.6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2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53FA3776-99D7-4C5C-940C-5F6521901C95}"/>
    <pc:docChg chg="undo custSel addSld delSld modSld sldOrd">
      <pc:chgData name="Ed Godfrey" userId="61aa7c48ee0e3db0" providerId="LiveId" clId="{53FA3776-99D7-4C5C-940C-5F6521901C95}" dt="2023-03-18T18:54:17.617" v="1394"/>
      <pc:docMkLst>
        <pc:docMk/>
      </pc:docMkLst>
      <pc:sldChg chg="modSp mod">
        <pc:chgData name="Ed Godfrey" userId="61aa7c48ee0e3db0" providerId="LiveId" clId="{53FA3776-99D7-4C5C-940C-5F6521901C95}" dt="2023-03-18T18:20:33.703" v="85" actId="20577"/>
        <pc:sldMkLst>
          <pc:docMk/>
          <pc:sldMk cId="1586846861" sldId="256"/>
        </pc:sldMkLst>
        <pc:spChg chg="mod">
          <ac:chgData name="Ed Godfrey" userId="61aa7c48ee0e3db0" providerId="LiveId" clId="{53FA3776-99D7-4C5C-940C-5F6521901C95}" dt="2023-03-18T18:20:33.703" v="85" actId="20577"/>
          <ac:spMkLst>
            <pc:docMk/>
            <pc:sldMk cId="1586846861" sldId="256"/>
            <ac:spMk id="3" creationId="{1206BF46-F60A-B583-BE9A-98813DA83DD6}"/>
          </ac:spMkLst>
        </pc:spChg>
        <pc:spChg chg="mod">
          <ac:chgData name="Ed Godfrey" userId="61aa7c48ee0e3db0" providerId="LiveId" clId="{53FA3776-99D7-4C5C-940C-5F6521901C95}" dt="2023-03-18T18:20:18.799" v="33" actId="20577"/>
          <ac:spMkLst>
            <pc:docMk/>
            <pc:sldMk cId="1586846861" sldId="256"/>
            <ac:spMk id="4" creationId="{E81091B1-FFCB-0593-6511-1E1CB61C648D}"/>
          </ac:spMkLst>
        </pc:spChg>
      </pc:sldChg>
      <pc:sldChg chg="modSp mod">
        <pc:chgData name="Ed Godfrey" userId="61aa7c48ee0e3db0" providerId="LiveId" clId="{53FA3776-99D7-4C5C-940C-5F6521901C95}" dt="2023-03-18T18:21:14.477" v="99" actId="20577"/>
        <pc:sldMkLst>
          <pc:docMk/>
          <pc:sldMk cId="3833481404" sldId="263"/>
        </pc:sldMkLst>
        <pc:spChg chg="mod">
          <ac:chgData name="Ed Godfrey" userId="61aa7c48ee0e3db0" providerId="LiveId" clId="{53FA3776-99D7-4C5C-940C-5F6521901C95}" dt="2023-03-18T18:21:08.584" v="91" actId="255"/>
          <ac:spMkLst>
            <pc:docMk/>
            <pc:sldMk cId="3833481404" sldId="263"/>
            <ac:spMk id="3" creationId="{9E3293C3-2021-04F5-B3B2-149081BCD341}"/>
          </ac:spMkLst>
        </pc:spChg>
        <pc:spChg chg="mod">
          <ac:chgData name="Ed Godfrey" userId="61aa7c48ee0e3db0" providerId="LiveId" clId="{53FA3776-99D7-4C5C-940C-5F6521901C95}" dt="2023-03-18T18:21:14.477" v="99" actId="20577"/>
          <ac:spMkLst>
            <pc:docMk/>
            <pc:sldMk cId="3833481404" sldId="263"/>
            <ac:spMk id="6" creationId="{27341E30-1523-0531-D0E1-7D6824619EE0}"/>
          </ac:spMkLst>
        </pc:spChg>
      </pc:sldChg>
      <pc:sldChg chg="del">
        <pc:chgData name="Ed Godfrey" userId="61aa7c48ee0e3db0" providerId="LiveId" clId="{53FA3776-99D7-4C5C-940C-5F6521901C95}" dt="2023-03-18T18:49:56.349" v="1330" actId="47"/>
        <pc:sldMkLst>
          <pc:docMk/>
          <pc:sldMk cId="3895506986" sldId="275"/>
        </pc:sldMkLst>
      </pc:sldChg>
      <pc:sldChg chg="modSp mod modAnim">
        <pc:chgData name="Ed Godfrey" userId="61aa7c48ee0e3db0" providerId="LiveId" clId="{53FA3776-99D7-4C5C-940C-5F6521901C95}" dt="2023-03-18T18:26:12.309" v="479"/>
        <pc:sldMkLst>
          <pc:docMk/>
          <pc:sldMk cId="1564218305" sldId="325"/>
        </pc:sldMkLst>
        <pc:spChg chg="mod">
          <ac:chgData name="Ed Godfrey" userId="61aa7c48ee0e3db0" providerId="LiveId" clId="{53FA3776-99D7-4C5C-940C-5F6521901C95}" dt="2023-03-18T18:25:56.436" v="470" actId="20577"/>
          <ac:spMkLst>
            <pc:docMk/>
            <pc:sldMk cId="1564218305" sldId="325"/>
            <ac:spMk id="3" creationId="{9E3293C3-2021-04F5-B3B2-149081BCD341}"/>
          </ac:spMkLst>
        </pc:spChg>
        <pc:spChg chg="mod">
          <ac:chgData name="Ed Godfrey" userId="61aa7c48ee0e3db0" providerId="LiveId" clId="{53FA3776-99D7-4C5C-940C-5F6521901C95}" dt="2023-03-18T18:23:26.564" v="211" actId="1037"/>
          <ac:spMkLst>
            <pc:docMk/>
            <pc:sldMk cId="1564218305" sldId="325"/>
            <ac:spMk id="6" creationId="{27341E30-1523-0531-D0E1-7D6824619EE0}"/>
          </ac:spMkLst>
        </pc:spChg>
      </pc:sldChg>
      <pc:sldChg chg="modSp mod ord modAnim">
        <pc:chgData name="Ed Godfrey" userId="61aa7c48ee0e3db0" providerId="LiveId" clId="{53FA3776-99D7-4C5C-940C-5F6521901C95}" dt="2023-03-18T18:54:17.617" v="1394"/>
        <pc:sldMkLst>
          <pc:docMk/>
          <pc:sldMk cId="501837589" sldId="327"/>
        </pc:sldMkLst>
        <pc:spChg chg="mod">
          <ac:chgData name="Ed Godfrey" userId="61aa7c48ee0e3db0" providerId="LiveId" clId="{53FA3776-99D7-4C5C-940C-5F6521901C95}" dt="2023-03-18T18:49:41.268" v="1329" actId="115"/>
          <ac:spMkLst>
            <pc:docMk/>
            <pc:sldMk cId="501837589" sldId="327"/>
            <ac:spMk id="3" creationId="{9E3293C3-2021-04F5-B3B2-149081BCD341}"/>
          </ac:spMkLst>
        </pc:spChg>
        <pc:spChg chg="mod">
          <ac:chgData name="Ed Godfrey" userId="61aa7c48ee0e3db0" providerId="LiveId" clId="{53FA3776-99D7-4C5C-940C-5F6521901C95}" dt="2023-03-18T18:48:10.387" v="1150" actId="20577"/>
          <ac:spMkLst>
            <pc:docMk/>
            <pc:sldMk cId="501837589" sldId="327"/>
            <ac:spMk id="6" creationId="{27341E30-1523-0531-D0E1-7D6824619EE0}"/>
          </ac:spMkLst>
        </pc:spChg>
      </pc:sldChg>
      <pc:sldChg chg="del">
        <pc:chgData name="Ed Godfrey" userId="61aa7c48ee0e3db0" providerId="LiveId" clId="{53FA3776-99D7-4C5C-940C-5F6521901C95}" dt="2023-03-18T18:50:00.753" v="1340" actId="47"/>
        <pc:sldMkLst>
          <pc:docMk/>
          <pc:sldMk cId="4207280078" sldId="328"/>
        </pc:sldMkLst>
      </pc:sldChg>
      <pc:sldChg chg="modSp mod">
        <pc:chgData name="Ed Godfrey" userId="61aa7c48ee0e3db0" providerId="LiveId" clId="{53FA3776-99D7-4C5C-940C-5F6521901C95}" dt="2023-03-18T18:21:48.461" v="114" actId="20577"/>
        <pc:sldMkLst>
          <pc:docMk/>
          <pc:sldMk cId="2930237621" sldId="331"/>
        </pc:sldMkLst>
        <pc:spChg chg="mod">
          <ac:chgData name="Ed Godfrey" userId="61aa7c48ee0e3db0" providerId="LiveId" clId="{53FA3776-99D7-4C5C-940C-5F6521901C95}" dt="2023-03-18T18:21:33.716" v="103" actId="207"/>
          <ac:spMkLst>
            <pc:docMk/>
            <pc:sldMk cId="2930237621" sldId="331"/>
            <ac:spMk id="3" creationId="{9E3293C3-2021-04F5-B3B2-149081BCD341}"/>
          </ac:spMkLst>
        </pc:spChg>
        <pc:spChg chg="mod">
          <ac:chgData name="Ed Godfrey" userId="61aa7c48ee0e3db0" providerId="LiveId" clId="{53FA3776-99D7-4C5C-940C-5F6521901C95}" dt="2023-03-18T18:21:48.461" v="114" actId="20577"/>
          <ac:spMkLst>
            <pc:docMk/>
            <pc:sldMk cId="2930237621" sldId="331"/>
            <ac:spMk id="6" creationId="{27341E30-1523-0531-D0E1-7D6824619EE0}"/>
          </ac:spMkLst>
        </pc:spChg>
      </pc:sldChg>
      <pc:sldChg chg="addSp modSp mod modAnim">
        <pc:chgData name="Ed Godfrey" userId="61aa7c48ee0e3db0" providerId="LiveId" clId="{53FA3776-99D7-4C5C-940C-5F6521901C95}" dt="2023-03-18T18:30:07.722" v="593"/>
        <pc:sldMkLst>
          <pc:docMk/>
          <pc:sldMk cId="577514437" sldId="332"/>
        </pc:sldMkLst>
        <pc:spChg chg="add mod">
          <ac:chgData name="Ed Godfrey" userId="61aa7c48ee0e3db0" providerId="LiveId" clId="{53FA3776-99D7-4C5C-940C-5F6521901C95}" dt="2023-03-18T18:29:59.970" v="585" actId="20577"/>
          <ac:spMkLst>
            <pc:docMk/>
            <pc:sldMk cId="577514437" sldId="332"/>
            <ac:spMk id="2" creationId="{58DD2C97-22C1-AB28-17E4-73E6344B39A7}"/>
          </ac:spMkLst>
        </pc:spChg>
        <pc:spChg chg="mod">
          <ac:chgData name="Ed Godfrey" userId="61aa7c48ee0e3db0" providerId="LiveId" clId="{53FA3776-99D7-4C5C-940C-5F6521901C95}" dt="2023-03-18T18:29:19.825" v="503" actId="20577"/>
          <ac:spMkLst>
            <pc:docMk/>
            <pc:sldMk cId="577514437" sldId="332"/>
            <ac:spMk id="3" creationId="{9E3293C3-2021-04F5-B3B2-149081BCD341}"/>
          </ac:spMkLst>
        </pc:spChg>
        <pc:spChg chg="mod">
          <ac:chgData name="Ed Godfrey" userId="61aa7c48ee0e3db0" providerId="LiveId" clId="{53FA3776-99D7-4C5C-940C-5F6521901C95}" dt="2023-03-18T18:29:56.384" v="582" actId="20577"/>
          <ac:spMkLst>
            <pc:docMk/>
            <pc:sldMk cId="577514437" sldId="332"/>
            <ac:spMk id="6" creationId="{27341E30-1523-0531-D0E1-7D6824619EE0}"/>
          </ac:spMkLst>
        </pc:spChg>
      </pc:sldChg>
      <pc:sldChg chg="modSp add del mod">
        <pc:chgData name="Ed Godfrey" userId="61aa7c48ee0e3db0" providerId="LiveId" clId="{53FA3776-99D7-4C5C-940C-5F6521901C95}" dt="2023-03-18T18:30:59.766" v="616" actId="2696"/>
        <pc:sldMkLst>
          <pc:docMk/>
          <pc:sldMk cId="921214719" sldId="333"/>
        </pc:sldMkLst>
        <pc:spChg chg="mod">
          <ac:chgData name="Ed Godfrey" userId="61aa7c48ee0e3db0" providerId="LiveId" clId="{53FA3776-99D7-4C5C-940C-5F6521901C95}" dt="2023-03-18T18:30:33.161" v="597" actId="207"/>
          <ac:spMkLst>
            <pc:docMk/>
            <pc:sldMk cId="921214719" sldId="333"/>
            <ac:spMk id="3" creationId="{9E3293C3-2021-04F5-B3B2-149081BCD341}"/>
          </ac:spMkLst>
        </pc:spChg>
        <pc:spChg chg="mod">
          <ac:chgData name="Ed Godfrey" userId="61aa7c48ee0e3db0" providerId="LiveId" clId="{53FA3776-99D7-4C5C-940C-5F6521901C95}" dt="2023-03-18T18:30:44.537" v="614" actId="313"/>
          <ac:spMkLst>
            <pc:docMk/>
            <pc:sldMk cId="921214719" sldId="333"/>
            <ac:spMk id="6" creationId="{27341E30-1523-0531-D0E1-7D6824619EE0}"/>
          </ac:spMkLst>
        </pc:spChg>
      </pc:sldChg>
      <pc:sldChg chg="del">
        <pc:chgData name="Ed Godfrey" userId="61aa7c48ee0e3db0" providerId="LiveId" clId="{53FA3776-99D7-4C5C-940C-5F6521901C95}" dt="2023-03-18T18:49:57.582" v="1331" actId="47"/>
        <pc:sldMkLst>
          <pc:docMk/>
          <pc:sldMk cId="2449302356" sldId="334"/>
        </pc:sldMkLst>
      </pc:sldChg>
      <pc:sldChg chg="del">
        <pc:chgData name="Ed Godfrey" userId="61aa7c48ee0e3db0" providerId="LiveId" clId="{53FA3776-99D7-4C5C-940C-5F6521901C95}" dt="2023-03-18T18:49:57.882" v="1332" actId="47"/>
        <pc:sldMkLst>
          <pc:docMk/>
          <pc:sldMk cId="1475342889" sldId="335"/>
        </pc:sldMkLst>
      </pc:sldChg>
      <pc:sldChg chg="del">
        <pc:chgData name="Ed Godfrey" userId="61aa7c48ee0e3db0" providerId="LiveId" clId="{53FA3776-99D7-4C5C-940C-5F6521901C95}" dt="2023-03-18T18:49:58.189" v="1333" actId="47"/>
        <pc:sldMkLst>
          <pc:docMk/>
          <pc:sldMk cId="3258286275" sldId="336"/>
        </pc:sldMkLst>
      </pc:sldChg>
      <pc:sldChg chg="del">
        <pc:chgData name="Ed Godfrey" userId="61aa7c48ee0e3db0" providerId="LiveId" clId="{53FA3776-99D7-4C5C-940C-5F6521901C95}" dt="2023-03-18T18:49:58.612" v="1334" actId="47"/>
        <pc:sldMkLst>
          <pc:docMk/>
          <pc:sldMk cId="162943705" sldId="337"/>
        </pc:sldMkLst>
      </pc:sldChg>
      <pc:sldChg chg="del">
        <pc:chgData name="Ed Godfrey" userId="61aa7c48ee0e3db0" providerId="LiveId" clId="{53FA3776-99D7-4C5C-940C-5F6521901C95}" dt="2023-03-18T18:49:59.064" v="1335" actId="47"/>
        <pc:sldMkLst>
          <pc:docMk/>
          <pc:sldMk cId="3843195252" sldId="338"/>
        </pc:sldMkLst>
      </pc:sldChg>
      <pc:sldChg chg="del">
        <pc:chgData name="Ed Godfrey" userId="61aa7c48ee0e3db0" providerId="LiveId" clId="{53FA3776-99D7-4C5C-940C-5F6521901C95}" dt="2023-03-18T18:49:59.384" v="1336" actId="47"/>
        <pc:sldMkLst>
          <pc:docMk/>
          <pc:sldMk cId="1308795529" sldId="339"/>
        </pc:sldMkLst>
      </pc:sldChg>
      <pc:sldChg chg="del">
        <pc:chgData name="Ed Godfrey" userId="61aa7c48ee0e3db0" providerId="LiveId" clId="{53FA3776-99D7-4C5C-940C-5F6521901C95}" dt="2023-03-18T18:49:59.632" v="1337" actId="47"/>
        <pc:sldMkLst>
          <pc:docMk/>
          <pc:sldMk cId="254661182" sldId="340"/>
        </pc:sldMkLst>
      </pc:sldChg>
      <pc:sldChg chg="del">
        <pc:chgData name="Ed Godfrey" userId="61aa7c48ee0e3db0" providerId="LiveId" clId="{53FA3776-99D7-4C5C-940C-5F6521901C95}" dt="2023-03-18T18:49:59.863" v="1338" actId="47"/>
        <pc:sldMkLst>
          <pc:docMk/>
          <pc:sldMk cId="826285691" sldId="341"/>
        </pc:sldMkLst>
      </pc:sldChg>
      <pc:sldChg chg="del">
        <pc:chgData name="Ed Godfrey" userId="61aa7c48ee0e3db0" providerId="LiveId" clId="{53FA3776-99D7-4C5C-940C-5F6521901C95}" dt="2023-03-18T18:50:00.211" v="1339" actId="47"/>
        <pc:sldMkLst>
          <pc:docMk/>
          <pc:sldMk cId="2580186258" sldId="342"/>
        </pc:sldMkLst>
      </pc:sldChg>
      <pc:sldChg chg="del">
        <pc:chgData name="Ed Godfrey" userId="61aa7c48ee0e3db0" providerId="LiveId" clId="{53FA3776-99D7-4C5C-940C-5F6521901C95}" dt="2023-03-18T18:50:01.513" v="1341" actId="47"/>
        <pc:sldMkLst>
          <pc:docMk/>
          <pc:sldMk cId="915582344" sldId="343"/>
        </pc:sldMkLst>
      </pc:sldChg>
      <pc:sldChg chg="del">
        <pc:chgData name="Ed Godfrey" userId="61aa7c48ee0e3db0" providerId="LiveId" clId="{53FA3776-99D7-4C5C-940C-5F6521901C95}" dt="2023-03-18T18:20:36.999" v="86" actId="2696"/>
        <pc:sldMkLst>
          <pc:docMk/>
          <pc:sldMk cId="1744680658" sldId="344"/>
        </pc:sldMkLst>
      </pc:sldChg>
      <pc:sldChg chg="addSp delSp modSp add mod">
        <pc:chgData name="Ed Godfrey" userId="61aa7c48ee0e3db0" providerId="LiveId" clId="{53FA3776-99D7-4C5C-940C-5F6521901C95}" dt="2023-03-18T18:32:17.194" v="696" actId="6549"/>
        <pc:sldMkLst>
          <pc:docMk/>
          <pc:sldMk cId="3219374626" sldId="344"/>
        </pc:sldMkLst>
        <pc:spChg chg="add del mod">
          <ac:chgData name="Ed Godfrey" userId="61aa7c48ee0e3db0" providerId="LiveId" clId="{53FA3776-99D7-4C5C-940C-5F6521901C95}" dt="2023-03-18T18:32:13.339" v="695" actId="21"/>
          <ac:spMkLst>
            <pc:docMk/>
            <pc:sldMk cId="3219374626" sldId="344"/>
            <ac:spMk id="2" creationId="{84A403EB-E1D8-BFC4-8D74-93E5B0775CAD}"/>
          </ac:spMkLst>
        </pc:spChg>
        <pc:spChg chg="mod">
          <ac:chgData name="Ed Godfrey" userId="61aa7c48ee0e3db0" providerId="LiveId" clId="{53FA3776-99D7-4C5C-940C-5F6521901C95}" dt="2023-03-18T18:31:31.009" v="623" actId="207"/>
          <ac:spMkLst>
            <pc:docMk/>
            <pc:sldMk cId="3219374626" sldId="344"/>
            <ac:spMk id="3" creationId="{9E3293C3-2021-04F5-B3B2-149081BCD341}"/>
          </ac:spMkLst>
        </pc:spChg>
        <pc:spChg chg="mod">
          <ac:chgData name="Ed Godfrey" userId="61aa7c48ee0e3db0" providerId="LiveId" clId="{53FA3776-99D7-4C5C-940C-5F6521901C95}" dt="2023-03-18T18:32:17.194" v="696" actId="6549"/>
          <ac:spMkLst>
            <pc:docMk/>
            <pc:sldMk cId="3219374626" sldId="344"/>
            <ac:spMk id="6" creationId="{27341E30-1523-0531-D0E1-7D6824619EE0}"/>
          </ac:spMkLst>
        </pc:spChg>
      </pc:sldChg>
      <pc:sldChg chg="modSp add mod">
        <pc:chgData name="Ed Godfrey" userId="61aa7c48ee0e3db0" providerId="LiveId" clId="{53FA3776-99D7-4C5C-940C-5F6521901C95}" dt="2023-03-18T18:33:20.174" v="725" actId="20577"/>
        <pc:sldMkLst>
          <pc:docMk/>
          <pc:sldMk cId="766282345" sldId="345"/>
        </pc:sldMkLst>
        <pc:spChg chg="mod">
          <ac:chgData name="Ed Godfrey" userId="61aa7c48ee0e3db0" providerId="LiveId" clId="{53FA3776-99D7-4C5C-940C-5F6521901C95}" dt="2023-03-18T18:33:12.412" v="711" actId="113"/>
          <ac:spMkLst>
            <pc:docMk/>
            <pc:sldMk cId="766282345" sldId="345"/>
            <ac:spMk id="3" creationId="{9E3293C3-2021-04F5-B3B2-149081BCD341}"/>
          </ac:spMkLst>
        </pc:spChg>
        <pc:spChg chg="mod">
          <ac:chgData name="Ed Godfrey" userId="61aa7c48ee0e3db0" providerId="LiveId" clId="{53FA3776-99D7-4C5C-940C-5F6521901C95}" dt="2023-03-18T18:33:20.174" v="725" actId="20577"/>
          <ac:spMkLst>
            <pc:docMk/>
            <pc:sldMk cId="766282345" sldId="345"/>
            <ac:spMk id="6" creationId="{27341E30-1523-0531-D0E1-7D6824619EE0}"/>
          </ac:spMkLst>
        </pc:spChg>
      </pc:sldChg>
      <pc:sldChg chg="modSp add mod ord">
        <pc:chgData name="Ed Godfrey" userId="61aa7c48ee0e3db0" providerId="LiveId" clId="{53FA3776-99D7-4C5C-940C-5F6521901C95}" dt="2023-03-18T18:35:00.061" v="751"/>
        <pc:sldMkLst>
          <pc:docMk/>
          <pc:sldMk cId="2111738990" sldId="346"/>
        </pc:sldMkLst>
        <pc:spChg chg="mod">
          <ac:chgData name="Ed Godfrey" userId="61aa7c48ee0e3db0" providerId="LiveId" clId="{53FA3776-99D7-4C5C-940C-5F6521901C95}" dt="2023-03-18T18:34:11.336" v="748" actId="5793"/>
          <ac:spMkLst>
            <pc:docMk/>
            <pc:sldMk cId="2111738990" sldId="346"/>
            <ac:spMk id="3" creationId="{9E3293C3-2021-04F5-B3B2-149081BCD341}"/>
          </ac:spMkLst>
        </pc:spChg>
        <pc:spChg chg="mod">
          <ac:chgData name="Ed Godfrey" userId="61aa7c48ee0e3db0" providerId="LiveId" clId="{53FA3776-99D7-4C5C-940C-5F6521901C95}" dt="2023-03-18T18:34:07.326" v="742" actId="20577"/>
          <ac:spMkLst>
            <pc:docMk/>
            <pc:sldMk cId="2111738990" sldId="346"/>
            <ac:spMk id="6" creationId="{27341E30-1523-0531-D0E1-7D6824619EE0}"/>
          </ac:spMkLst>
        </pc:spChg>
      </pc:sldChg>
      <pc:sldChg chg="modSp add mod">
        <pc:chgData name="Ed Godfrey" userId="61aa7c48ee0e3db0" providerId="LiveId" clId="{53FA3776-99D7-4C5C-940C-5F6521901C95}" dt="2023-03-18T18:32:53.684" v="707" actId="20577"/>
        <pc:sldMkLst>
          <pc:docMk/>
          <pc:sldMk cId="2691877777" sldId="347"/>
        </pc:sldMkLst>
        <pc:spChg chg="mod">
          <ac:chgData name="Ed Godfrey" userId="61aa7c48ee0e3db0" providerId="LiveId" clId="{53FA3776-99D7-4C5C-940C-5F6521901C95}" dt="2023-03-18T18:32:49.542" v="701" actId="255"/>
          <ac:spMkLst>
            <pc:docMk/>
            <pc:sldMk cId="2691877777" sldId="347"/>
            <ac:spMk id="3" creationId="{9E3293C3-2021-04F5-B3B2-149081BCD341}"/>
          </ac:spMkLst>
        </pc:spChg>
        <pc:spChg chg="mod">
          <ac:chgData name="Ed Godfrey" userId="61aa7c48ee0e3db0" providerId="LiveId" clId="{53FA3776-99D7-4C5C-940C-5F6521901C95}" dt="2023-03-18T18:32:53.684" v="707" actId="20577"/>
          <ac:spMkLst>
            <pc:docMk/>
            <pc:sldMk cId="2691877777" sldId="347"/>
            <ac:spMk id="6" creationId="{27341E30-1523-0531-D0E1-7D6824619EE0}"/>
          </ac:spMkLst>
        </pc:spChg>
      </pc:sldChg>
      <pc:sldChg chg="add">
        <pc:chgData name="Ed Godfrey" userId="61aa7c48ee0e3db0" providerId="LiveId" clId="{53FA3776-99D7-4C5C-940C-5F6521901C95}" dt="2023-03-18T18:34:50.507" v="749"/>
        <pc:sldMkLst>
          <pc:docMk/>
          <pc:sldMk cId="1900033352" sldId="348"/>
        </pc:sldMkLst>
      </pc:sldChg>
      <pc:sldChg chg="modSp add mod">
        <pc:chgData name="Ed Godfrey" userId="61aa7c48ee0e3db0" providerId="LiveId" clId="{53FA3776-99D7-4C5C-940C-5F6521901C95}" dt="2023-03-18T18:37:04.864" v="773" actId="6549"/>
        <pc:sldMkLst>
          <pc:docMk/>
          <pc:sldMk cId="648160180" sldId="349"/>
        </pc:sldMkLst>
        <pc:spChg chg="mod">
          <ac:chgData name="Ed Godfrey" userId="61aa7c48ee0e3db0" providerId="LiveId" clId="{53FA3776-99D7-4C5C-940C-5F6521901C95}" dt="2023-03-18T18:37:04.864" v="773" actId="6549"/>
          <ac:spMkLst>
            <pc:docMk/>
            <pc:sldMk cId="648160180" sldId="349"/>
            <ac:spMk id="3" creationId="{9E3293C3-2021-04F5-B3B2-149081BCD341}"/>
          </ac:spMkLst>
        </pc:spChg>
        <pc:spChg chg="mod">
          <ac:chgData name="Ed Godfrey" userId="61aa7c48ee0e3db0" providerId="LiveId" clId="{53FA3776-99D7-4C5C-940C-5F6521901C95}" dt="2023-03-18T18:36:59.795" v="772" actId="20577"/>
          <ac:spMkLst>
            <pc:docMk/>
            <pc:sldMk cId="648160180" sldId="349"/>
            <ac:spMk id="6" creationId="{27341E30-1523-0531-D0E1-7D6824619EE0}"/>
          </ac:spMkLst>
        </pc:spChg>
      </pc:sldChg>
      <pc:sldChg chg="addSp modSp add mod modAnim">
        <pc:chgData name="Ed Godfrey" userId="61aa7c48ee0e3db0" providerId="LiveId" clId="{53FA3776-99D7-4C5C-940C-5F6521901C95}" dt="2023-03-18T18:40:16.228" v="988"/>
        <pc:sldMkLst>
          <pc:docMk/>
          <pc:sldMk cId="2621926587" sldId="350"/>
        </pc:sldMkLst>
        <pc:spChg chg="add mod">
          <ac:chgData name="Ed Godfrey" userId="61aa7c48ee0e3db0" providerId="LiveId" clId="{53FA3776-99D7-4C5C-940C-5F6521901C95}" dt="2023-03-18T18:39:55.211" v="977" actId="255"/>
          <ac:spMkLst>
            <pc:docMk/>
            <pc:sldMk cId="2621926587" sldId="350"/>
            <ac:spMk id="2" creationId="{5B6EA6C3-71D9-5438-D5D8-C82ABD2D6E9C}"/>
          </ac:spMkLst>
        </pc:spChg>
        <pc:spChg chg="mod">
          <ac:chgData name="Ed Godfrey" userId="61aa7c48ee0e3db0" providerId="LiveId" clId="{53FA3776-99D7-4C5C-940C-5F6521901C95}" dt="2023-03-18T18:37:51.411" v="775" actId="255"/>
          <ac:spMkLst>
            <pc:docMk/>
            <pc:sldMk cId="2621926587" sldId="350"/>
            <ac:spMk id="3" creationId="{9E3293C3-2021-04F5-B3B2-149081BCD341}"/>
          </ac:spMkLst>
        </pc:spChg>
      </pc:sldChg>
      <pc:sldChg chg="modSp add mod">
        <pc:chgData name="Ed Godfrey" userId="61aa7c48ee0e3db0" providerId="LiveId" clId="{53FA3776-99D7-4C5C-940C-5F6521901C95}" dt="2023-03-18T18:42:09.701" v="1025" actId="255"/>
        <pc:sldMkLst>
          <pc:docMk/>
          <pc:sldMk cId="754531139" sldId="351"/>
        </pc:sldMkLst>
        <pc:spChg chg="mod">
          <ac:chgData name="Ed Godfrey" userId="61aa7c48ee0e3db0" providerId="LiveId" clId="{53FA3776-99D7-4C5C-940C-5F6521901C95}" dt="2023-03-18T18:42:09.701" v="1025" actId="255"/>
          <ac:spMkLst>
            <pc:docMk/>
            <pc:sldMk cId="754531139" sldId="351"/>
            <ac:spMk id="3" creationId="{9E3293C3-2021-04F5-B3B2-149081BCD341}"/>
          </ac:spMkLst>
        </pc:spChg>
        <pc:spChg chg="mod">
          <ac:chgData name="Ed Godfrey" userId="61aa7c48ee0e3db0" providerId="LiveId" clId="{53FA3776-99D7-4C5C-940C-5F6521901C95}" dt="2023-03-18T18:41:50.656" v="1023" actId="20577"/>
          <ac:spMkLst>
            <pc:docMk/>
            <pc:sldMk cId="754531139" sldId="351"/>
            <ac:spMk id="6" creationId="{27341E30-1523-0531-D0E1-7D6824619EE0}"/>
          </ac:spMkLst>
        </pc:spChg>
      </pc:sldChg>
      <pc:sldChg chg="modSp add mod">
        <pc:chgData name="Ed Godfrey" userId="61aa7c48ee0e3db0" providerId="LiveId" clId="{53FA3776-99D7-4C5C-940C-5F6521901C95}" dt="2023-03-18T18:46:33.842" v="1099" actId="207"/>
        <pc:sldMkLst>
          <pc:docMk/>
          <pc:sldMk cId="3882111926" sldId="352"/>
        </pc:sldMkLst>
        <pc:spChg chg="mod">
          <ac:chgData name="Ed Godfrey" userId="61aa7c48ee0e3db0" providerId="LiveId" clId="{53FA3776-99D7-4C5C-940C-5F6521901C95}" dt="2023-03-18T18:46:33.842" v="1099" actId="207"/>
          <ac:spMkLst>
            <pc:docMk/>
            <pc:sldMk cId="3882111926" sldId="352"/>
            <ac:spMk id="3" creationId="{9E3293C3-2021-04F5-B3B2-149081BCD341}"/>
          </ac:spMkLst>
        </pc:spChg>
        <pc:spChg chg="mod">
          <ac:chgData name="Ed Godfrey" userId="61aa7c48ee0e3db0" providerId="LiveId" clId="{53FA3776-99D7-4C5C-940C-5F6521901C95}" dt="2023-03-18T18:44:10.703" v="1041" actId="20577"/>
          <ac:spMkLst>
            <pc:docMk/>
            <pc:sldMk cId="3882111926" sldId="352"/>
            <ac:spMk id="6" creationId="{27341E30-1523-0531-D0E1-7D6824619EE0}"/>
          </ac:spMkLst>
        </pc:spChg>
      </pc:sldChg>
      <pc:sldChg chg="add">
        <pc:chgData name="Ed Godfrey" userId="61aa7c48ee0e3db0" providerId="LiveId" clId="{53FA3776-99D7-4C5C-940C-5F6521901C95}" dt="2023-03-18T18:50:10.002" v="1342"/>
        <pc:sldMkLst>
          <pc:docMk/>
          <pc:sldMk cId="2585759089" sldId="35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3/18/2023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Rehearsing the Resolve of Peter to Remember</a:t>
            </a:r>
          </a:p>
          <a:p>
            <a:pPr algn="ctr"/>
            <a:r>
              <a:rPr lang="en-US" sz="3600" b="1" dirty="0">
                <a:solidFill>
                  <a:schemeClr val="tx1"/>
                </a:solidFill>
                <a:latin typeface="Avenir Next LT Pro Light" panose="020B0304020202020204" pitchFamily="34" charset="0"/>
              </a:rPr>
              <a:t>2 Peter 1:12-15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19,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Remember the former things long past, For I am God, and there is no other; I am God, and there is no one like Me…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46:9</a:t>
            </a:r>
          </a:p>
        </p:txBody>
      </p:sp>
    </p:spTree>
    <p:extLst>
      <p:ext uri="{BB962C8B-B14F-4D97-AF65-F5344CB8AC3E}">
        <p14:creationId xmlns:p14="http://schemas.microsoft.com/office/powerpoint/2010/main" val="211173899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1:12-15</a:t>
            </a:r>
          </a:p>
        </p:txBody>
      </p:sp>
    </p:spTree>
    <p:extLst>
      <p:ext uri="{BB962C8B-B14F-4D97-AF65-F5344CB8AC3E}">
        <p14:creationId xmlns:p14="http://schemas.microsoft.com/office/powerpoint/2010/main" val="190003335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18 "Truly, truly, I say to you, when you were younger, you used to gird yourself and walk wherever you wished; but when you grow old, you will stretch out your hands and someone else will gird you, and bring you where you do not wish to go." 19 Now this He said, signifying by what kind of death he would glorify God. And when He had spoken this, He said to him, "Follow Me!"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21:18-19</a:t>
            </a:r>
          </a:p>
        </p:txBody>
      </p:sp>
    </p:spTree>
    <p:extLst>
      <p:ext uri="{BB962C8B-B14F-4D97-AF65-F5344CB8AC3E}">
        <p14:creationId xmlns:p14="http://schemas.microsoft.com/office/powerpoint/2010/main" val="648160180"/>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Times New Roman" panose="02020603050405020304" pitchFamily="18" charset="0"/>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1:12-15</a:t>
            </a:r>
          </a:p>
        </p:txBody>
      </p:sp>
      <p:sp>
        <p:nvSpPr>
          <p:cNvPr id="2" name="Text Box 3">
            <a:extLst>
              <a:ext uri="{FF2B5EF4-FFF2-40B4-BE49-F238E27FC236}">
                <a16:creationId xmlns:a16="http://schemas.microsoft.com/office/drawing/2014/main" id="{5B6EA6C3-71D9-5438-D5D8-C82ABD2D6E9C}"/>
              </a:ext>
            </a:extLst>
          </p:cNvPr>
          <p:cNvSpPr txBox="1">
            <a:spLocks noChangeArrowheads="1"/>
          </p:cNvSpPr>
          <p:nvPr/>
        </p:nvSpPr>
        <p:spPr bwMode="auto">
          <a:xfrm>
            <a:off x="163513" y="421995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3600" i="0" dirty="0">
                <a:solidFill>
                  <a:schemeClr val="tx1"/>
                </a:solidFill>
                <a:effectLst/>
                <a:latin typeface="Calibri" panose="020F0502020204030204" pitchFamily="34" charset="0"/>
                <a:ea typeface="Times New Roman" panose="02020603050405020304" pitchFamily="18" charset="0"/>
              </a:rPr>
              <a:t>Be ready to remind of the truth (12)</a:t>
            </a:r>
          </a:p>
          <a:p>
            <a:pPr marL="571500" marR="0" indent="-571500" algn="just">
              <a:spcBef>
                <a:spcPts val="0"/>
              </a:spcBef>
              <a:spcAft>
                <a:spcPts val="0"/>
              </a:spcAft>
              <a:buAutoNum type="romanU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Be responsible to remind of the truth (13-14)</a:t>
            </a:r>
          </a:p>
          <a:p>
            <a:pPr marL="571500" marR="0" indent="-571500" algn="just">
              <a:spcBef>
                <a:spcPts val="0"/>
              </a:spcBef>
              <a:spcAft>
                <a:spcPts val="0"/>
              </a:spcAft>
              <a:buAutoNum type="romanUcPeriod"/>
            </a:pPr>
            <a:r>
              <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resolute to remind of the truth (15)</a:t>
            </a:r>
          </a:p>
        </p:txBody>
      </p:sp>
    </p:spTree>
    <p:extLst>
      <p:ext uri="{BB962C8B-B14F-4D97-AF65-F5344CB8AC3E}">
        <p14:creationId xmlns:p14="http://schemas.microsoft.com/office/powerpoint/2010/main" val="26219265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persecution by government (1 Peter 2:13-17)</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persecution in their employment (1 Peter 2:18-20)</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various trials in their marriages (1 Peter 3:1-7)</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persecution from former friends (1 Peter 4:1-4)</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trials from their own flesh which had waged war against their souls (1 Peter 1:11)</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slander (1 Peter 1:12; 3:16)</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being maligned (1 Peter 4:4)</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being reviled (1 Peter 4:14)</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had been subject to false accusations (1 Peter 4:16)</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Remembering their Trials</a:t>
            </a:r>
          </a:p>
        </p:txBody>
      </p:sp>
    </p:spTree>
    <p:extLst>
      <p:ext uri="{BB962C8B-B14F-4D97-AF65-F5344CB8AC3E}">
        <p14:creationId xmlns:p14="http://schemas.microsoft.com/office/powerpoint/2010/main" val="75453113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Times New Roman" panose="02020603050405020304" pitchFamily="18" charset="0"/>
              </a:rPr>
              <a:t>8 For if </a:t>
            </a:r>
            <a:r>
              <a:rPr lang="en-US" i="1" dirty="0">
                <a:solidFill>
                  <a:srgbClr val="FFFF00"/>
                </a:solidFill>
                <a:effectLst/>
                <a:latin typeface="Calibri" panose="020F0502020204030204" pitchFamily="34" charset="0"/>
                <a:ea typeface="Times New Roman" panose="02020603050405020304" pitchFamily="18" charset="0"/>
              </a:rPr>
              <a:t>these</a:t>
            </a:r>
            <a:r>
              <a:rPr lang="en-US" b="0" i="1" dirty="0">
                <a:solidFill>
                  <a:srgbClr val="FFFF00"/>
                </a:solidFill>
                <a:effectLst/>
                <a:latin typeface="Calibri" panose="020F0502020204030204" pitchFamily="34" charset="0"/>
                <a:ea typeface="Times New Roman" panose="02020603050405020304" pitchFamily="18" charset="0"/>
              </a:rPr>
              <a:t> </a:t>
            </a:r>
            <a:r>
              <a:rPr lang="en-US" i="1" dirty="0">
                <a:solidFill>
                  <a:srgbClr val="FFFF00"/>
                </a:solidFill>
                <a:effectLst/>
                <a:latin typeface="Calibri" panose="020F0502020204030204" pitchFamily="34" charset="0"/>
                <a:ea typeface="Times New Roman" panose="02020603050405020304" pitchFamily="18" charset="0"/>
              </a:rPr>
              <a:t>[things] </a:t>
            </a:r>
            <a:r>
              <a:rPr lang="en-US" b="0" i="1" dirty="0">
                <a:solidFill>
                  <a:schemeClr val="tx1"/>
                </a:solidFill>
                <a:effectLst/>
                <a:latin typeface="Calibri" panose="020F0502020204030204" pitchFamily="34" charset="0"/>
                <a:ea typeface="Times New Roman" panose="02020603050405020304" pitchFamily="18" charset="0"/>
              </a:rPr>
              <a:t>are yours and are increasing, they render you neither useless nor unfruitful in the true knowledge of our Lord Jesus Christ. 9 For he who lacks </a:t>
            </a:r>
            <a:r>
              <a:rPr lang="en-US" i="1" dirty="0">
                <a:solidFill>
                  <a:srgbClr val="FFFF00"/>
                </a:solidFill>
                <a:effectLst/>
                <a:latin typeface="Calibri" panose="020F0502020204030204" pitchFamily="34" charset="0"/>
                <a:ea typeface="Times New Roman" panose="02020603050405020304" pitchFamily="18" charset="0"/>
              </a:rPr>
              <a:t>these [things] </a:t>
            </a:r>
            <a:r>
              <a:rPr lang="en-US" b="0" i="1" dirty="0">
                <a:solidFill>
                  <a:schemeClr val="tx1"/>
                </a:solidFill>
                <a:effectLst/>
                <a:latin typeface="Calibri" panose="020F0502020204030204" pitchFamily="34" charset="0"/>
                <a:ea typeface="Times New Roman" panose="02020603050405020304" pitchFamily="18" charset="0"/>
              </a:rPr>
              <a:t>is blind or short-sighted, having forgotten his purification from his former sins. 10 Therefore, brethren, be all the more diligent to make certain about His calling and choosing you; for as long as you practice </a:t>
            </a:r>
            <a:r>
              <a:rPr lang="en-US" i="1" dirty="0">
                <a:solidFill>
                  <a:srgbClr val="FFFF00"/>
                </a:solidFill>
                <a:effectLst/>
                <a:latin typeface="Calibri" panose="020F0502020204030204" pitchFamily="34" charset="0"/>
                <a:ea typeface="Times New Roman" panose="02020603050405020304" pitchFamily="18" charset="0"/>
              </a:rPr>
              <a:t>these things</a:t>
            </a:r>
            <a:r>
              <a:rPr lang="en-US" b="0" i="1" dirty="0">
                <a:solidFill>
                  <a:schemeClr val="tx1"/>
                </a:solidFill>
                <a:effectLst/>
                <a:latin typeface="Calibri" panose="020F0502020204030204" pitchFamily="34" charset="0"/>
                <a:ea typeface="Times New Roman" panose="02020603050405020304" pitchFamily="18" charset="0"/>
              </a:rPr>
              <a:t>, you will never stumble; 11 for in this way the entrance into the eternal kingdom of our Lord and Savior Jesus Christ will be abundantly supplied to you. 12 Therefore, I will always be ready to remind you of </a:t>
            </a:r>
            <a:r>
              <a:rPr lang="en-US" i="1" dirty="0">
                <a:solidFill>
                  <a:srgbClr val="FFFF00"/>
                </a:solidFill>
                <a:effectLst/>
                <a:latin typeface="Calibri" panose="020F0502020204030204" pitchFamily="34" charset="0"/>
                <a:ea typeface="Times New Roman" panose="02020603050405020304" pitchFamily="18" charset="0"/>
              </a:rPr>
              <a:t>these things</a:t>
            </a:r>
            <a:r>
              <a:rPr lang="en-US" b="0" i="1" dirty="0">
                <a:solidFill>
                  <a:schemeClr val="tx1"/>
                </a:solidFill>
                <a:effectLst/>
                <a:latin typeface="Calibri" panose="020F0502020204030204" pitchFamily="34" charset="0"/>
                <a:ea typeface="Times New Roman" panose="02020603050405020304" pitchFamily="18" charset="0"/>
              </a:rPr>
              <a:t>, even though you already know them, and have been established in the truth which is present with you.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1:8-12</a:t>
            </a:r>
          </a:p>
        </p:txBody>
      </p:sp>
    </p:spTree>
    <p:extLst>
      <p:ext uri="{BB962C8B-B14F-4D97-AF65-F5344CB8AC3E}">
        <p14:creationId xmlns:p14="http://schemas.microsoft.com/office/powerpoint/2010/main" val="388211192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Let us be ready to remind of the truth:</a:t>
            </a:r>
          </a:p>
          <a:p>
            <a:pPr marL="571500" marR="0" indent="-571500" algn="just">
              <a:spcBef>
                <a:spcPts val="0"/>
              </a:spcBef>
              <a:spcAft>
                <a:spcPts val="0"/>
              </a:spcAft>
              <a:buFont typeface="Wingdings" panose="05000000000000000000" pitchFamily="2" charset="2"/>
              <a:buChar char="§"/>
            </a:pPr>
            <a:r>
              <a:rPr lang="en-US" sz="4000" b="0" u="sng" dirty="0">
                <a:solidFill>
                  <a:schemeClr val="tx1"/>
                </a:solidFill>
                <a:latin typeface="Calibri" panose="020F0502020204030204" pitchFamily="34" charset="0"/>
                <a:ea typeface="Calibri" panose="020F0502020204030204" pitchFamily="34" charset="0"/>
                <a:cs typeface="Calibri" panose="020F0502020204030204" pitchFamily="34" charset="0"/>
              </a:rPr>
              <a:t>Personally</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 write out, know, rehearse the gospel (100 words or less)</a:t>
            </a:r>
          </a:p>
          <a:p>
            <a:pPr marL="571500" marR="0" indent="-571500" algn="just">
              <a:spcBef>
                <a:spcPts val="0"/>
              </a:spcBef>
              <a:spcAft>
                <a:spcPts val="0"/>
              </a:spcAft>
              <a:buFont typeface="Wingdings" panose="05000000000000000000" pitchFamily="2" charset="2"/>
              <a:buChar char="§"/>
            </a:pPr>
            <a:r>
              <a:rPr lang="en-US" sz="4000"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Publicly</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intentionally share gospel truth to at least one person this week</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a:t>
            </a:r>
          </a:p>
        </p:txBody>
      </p:sp>
    </p:spTree>
    <p:extLst>
      <p:ext uri="{BB962C8B-B14F-4D97-AF65-F5344CB8AC3E}">
        <p14:creationId xmlns:p14="http://schemas.microsoft.com/office/powerpoint/2010/main" val="5018375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250"/>
                            </p:stCondLst>
                            <p:childTnLst>
                              <p:par>
                                <p:cTn id="13" presetID="10" presetClass="entr" presetSubtype="0" fill="hold" grpId="0" nodeType="afterEffect">
                                  <p:stCondLst>
                                    <p:cond delay="5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Rehearsing the Resolve of Peter to Remember</a:t>
            </a:r>
          </a:p>
          <a:p>
            <a:pPr algn="ctr"/>
            <a:r>
              <a:rPr lang="en-US" sz="3600" b="1" dirty="0">
                <a:solidFill>
                  <a:schemeClr val="tx1"/>
                </a:solidFill>
                <a:latin typeface="Avenir Next LT Pro Light" panose="020B0304020202020204" pitchFamily="34" charset="0"/>
              </a:rPr>
              <a:t>2 Peter 1:12-15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19, 2023</a:t>
            </a:r>
          </a:p>
        </p:txBody>
      </p:sp>
    </p:spTree>
    <p:extLst>
      <p:ext uri="{BB962C8B-B14F-4D97-AF65-F5344CB8AC3E}">
        <p14:creationId xmlns:p14="http://schemas.microsoft.com/office/powerpoint/2010/main" val="258575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1:12-15</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grow in the grace and knowledge of our Lord and Savior Jesus Christ. To Him be the glory, both now and to the day of eternity. Amen.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3:18</a:t>
            </a:r>
          </a:p>
        </p:txBody>
      </p:sp>
    </p:spTree>
    <p:extLst>
      <p:ext uri="{BB962C8B-B14F-4D97-AF65-F5344CB8AC3E}">
        <p14:creationId xmlns:p14="http://schemas.microsoft.com/office/powerpoint/2010/main" val="29302376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93199" y="1691259"/>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It is true that believers need constant Bible intake and communion with God through prayer.</a:t>
            </a:r>
          </a:p>
          <a:p>
            <a:pPr marL="742950" marR="0" indent="-742950" algn="just">
              <a:spcBef>
                <a:spcPts val="0"/>
              </a:spcBef>
              <a:spcAft>
                <a:spcPts val="0"/>
              </a:spcAft>
              <a:buAutoNum type="arabicPeriod"/>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Bible reading and prayer can be difficult to maintain.</a:t>
            </a:r>
          </a:p>
          <a:p>
            <a:pPr marL="742950" marR="0" indent="-742950" algn="just">
              <a:spcBef>
                <a:spcPts val="0"/>
              </a:spcBef>
              <a:spcAft>
                <a:spcPts val="0"/>
              </a:spcAft>
              <a:buAutoNum type="arabicPeriod"/>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need to be reminded of </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this truth often because to tend to forget it so easily.</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262065" y="173736"/>
            <a:ext cx="11692889" cy="1323439"/>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Why does the Preacher Remind You to Read Your Bible and Pray?</a:t>
            </a:r>
          </a:p>
        </p:txBody>
      </p:sp>
    </p:spTree>
    <p:extLst>
      <p:ext uri="{BB962C8B-B14F-4D97-AF65-F5344CB8AC3E}">
        <p14:creationId xmlns:p14="http://schemas.microsoft.com/office/powerpoint/2010/main" val="15642183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Only give heed to yourself and keep your soul diligently, so that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 do not forget</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things which your eyes have seen and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they do not depart from your heart</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all the days of your life; but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make them known</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your sons and your grandsons.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4:9; 23 </a:t>
            </a:r>
          </a:p>
        </p:txBody>
      </p:sp>
      <p:sp>
        <p:nvSpPr>
          <p:cNvPr id="2" name="Text Box 3">
            <a:extLst>
              <a:ext uri="{FF2B5EF4-FFF2-40B4-BE49-F238E27FC236}">
                <a16:creationId xmlns:a16="http://schemas.microsoft.com/office/drawing/2014/main" id="{58DD2C97-22C1-AB28-17E4-73E6344B39A7}"/>
              </a:ext>
            </a:extLst>
          </p:cNvPr>
          <p:cNvSpPr txBox="1">
            <a:spLocks noChangeArrowheads="1"/>
          </p:cNvSpPr>
          <p:nvPr/>
        </p:nvSpPr>
        <p:spPr bwMode="auto">
          <a:xfrm>
            <a:off x="144463" y="3734181"/>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23 So watch yourselves, that you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forget the covenant of the LORD your God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which He made with you, and make for yourselves a graven image in the form of anything against which the Lord your God has commanded you.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75144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then watch yourself, that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 do not forget</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LORD who brought you from the land of Egypt, out of the house of slavery.</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6:10</a:t>
            </a:r>
          </a:p>
        </p:txBody>
      </p:sp>
    </p:spTree>
    <p:extLst>
      <p:ext uri="{BB962C8B-B14F-4D97-AF65-F5344CB8AC3E}">
        <p14:creationId xmlns:p14="http://schemas.microsoft.com/office/powerpoint/2010/main" val="92121471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 shall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remember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all the way which the LORD your God has led you in the wilderness these forty years, that He might humble you, testing you, to know what was in your heart, whether you would keep His commandments or not.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8:2</a:t>
            </a:r>
          </a:p>
        </p:txBody>
      </p:sp>
    </p:spTree>
    <p:extLst>
      <p:ext uri="{BB962C8B-B14F-4D97-AF65-F5344CB8AC3E}">
        <p14:creationId xmlns:p14="http://schemas.microsoft.com/office/powerpoint/2010/main" val="321937462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But you shall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remember the LORD your God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it is He who is giving you power to make wealth, that He may confirm His covenant which He swore to your fathers, as it is this day. 19 It shall come about if you ever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forget the LORD your God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go after other gods and serve them and worship them, I testify against you today that you will surely perish. 20 "Like the nations that the Lord makes to perish before you, so you shall perish; because you would not listen to the voice of the Lord your God.</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8:18-20</a:t>
            </a:r>
          </a:p>
        </p:txBody>
      </p:sp>
    </p:spTree>
    <p:extLst>
      <p:ext uri="{BB962C8B-B14F-4D97-AF65-F5344CB8AC3E}">
        <p14:creationId xmlns:p14="http://schemas.microsoft.com/office/powerpoint/2010/main" val="269187777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40 How often they rebelled against Him in the wilderness And grieved Him in the desert! 41 Again and again they tempted God, And pained the Holy One of Israel. 42 They did not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remember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His power, The day when He redeemed them from the adversary…</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78:40-42</a:t>
            </a:r>
          </a:p>
        </p:txBody>
      </p:sp>
    </p:spTree>
    <p:extLst>
      <p:ext uri="{BB962C8B-B14F-4D97-AF65-F5344CB8AC3E}">
        <p14:creationId xmlns:p14="http://schemas.microsoft.com/office/powerpoint/2010/main" val="766282345"/>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578</TotalTime>
  <Words>1283</Words>
  <Application>Microsoft Office PowerPoint</Application>
  <PresentationFormat>Widescreen</PresentationFormat>
  <Paragraphs>52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11</cp:revision>
  <dcterms:created xsi:type="dcterms:W3CDTF">2022-12-30T16:15:56Z</dcterms:created>
  <dcterms:modified xsi:type="dcterms:W3CDTF">2023-03-18T18:54:26Z</dcterms:modified>
</cp:coreProperties>
</file>